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CE7"/>
    <a:srgbClr val="F3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ABFF3-CB7C-4DAE-8752-0242BEE600FB}" v="7" dt="2024-12-12T13:50:18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7B64-9A62-A9A7-F764-64A069396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46E3A8-984C-AF82-709D-627995C18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E59AC-5782-A3B9-3257-6E70EB744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08A1B-45D6-329A-D204-C536AC03B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2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837BA-4672-C2D1-983F-8AA9DC9C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477A7-59A2-0819-7835-63A620246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5F466-A713-FDB2-30F1-35D2ECBF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F9371-2E31-5132-D98B-98984703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B1997-24CE-763B-7032-D4B35CB8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9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A69BC-D6D8-1EAE-DD3A-92BE20BB7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0551F-91A6-6713-EC89-1F6772ADA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1E9F3-91B7-B4A3-8B19-787EAB3D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885C-FFC4-117D-D115-94EF13965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0B4D9-748E-E2F8-F0A6-16E433F0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6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4093A-322C-C240-7F06-26063D01A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2416-0374-58A4-A4F2-9C5A25FBF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61D02-C210-9253-9D76-561871DF2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DC21A-CBB5-3F2B-1C04-CCB5FFA4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7709C-B77F-AC7A-D9A2-9D68B3C0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03A7F-DF56-A02A-1086-384294E4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A3EC9D1-B26C-4FEA-ADAB-3963FF2D84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386" r="-1368"/>
          <a:stretch/>
        </p:blipFill>
        <p:spPr>
          <a:xfrm>
            <a:off x="-1" y="6006164"/>
            <a:ext cx="12381373" cy="88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67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6C3A5-7BBC-E94D-0A36-9FA7F9928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FC135-4613-66DB-6C58-6909C28ED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B9716-0FCB-425E-7184-C806E7919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7561BA-D86F-6104-F0C6-2E1B7359BB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46E3A1-1855-D944-D77F-FC5384F34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E8703A-66C7-C5BF-CAD6-BB4E7EC1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E5436-114E-DFE8-77B2-BD7860B25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01DE3F-F729-5E18-0B1D-9B917B79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1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2FEA-6C94-9594-1D85-E5F18EB1B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264B33-F945-C5FB-5240-A9079CDE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E51AF-4613-D125-B140-5F71B4C5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A18B2C-7116-8E99-767A-4BCA2681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19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E2167-8A97-9AA6-6D9D-D11E0B38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9019DE-690B-D236-60B1-F834191E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B040-E3D0-4829-7116-BCF5F3829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36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C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45336-D72D-1FA1-2328-4D8690C2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08F67-47AE-5213-0CBB-13E491265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FCF49-3EAD-5074-385E-9C46194D8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A4536-9454-44CF-AA1E-7D7C2C26E925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97B18-AF35-A300-EA3F-EAC5062D7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D375C-D830-71F7-BA90-ECC140482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BE85A-8EAF-46F2-9DD5-F331EE902F5E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FE868D-1CA0-441D-82EF-9118F1871A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70"/>
          <a:stretch/>
        </p:blipFill>
        <p:spPr>
          <a:xfrm>
            <a:off x="0" y="5810116"/>
            <a:ext cx="12192000" cy="109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8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73355-F216-E83F-529C-2CC50E07AA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14008"/>
          </a:xfrm>
        </p:spPr>
        <p:txBody>
          <a:bodyPr/>
          <a:lstStyle/>
          <a:p>
            <a:r>
              <a:rPr lang="en-GB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6A48AC-345D-C62C-A01B-FDDE911177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Author’s Name</a:t>
            </a:r>
          </a:p>
        </p:txBody>
      </p:sp>
    </p:spTree>
    <p:extLst>
      <p:ext uri="{BB962C8B-B14F-4D97-AF65-F5344CB8AC3E}">
        <p14:creationId xmlns:p14="http://schemas.microsoft.com/office/powerpoint/2010/main" val="189007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920F7-309E-319C-4611-1248212B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8321B-876C-A378-20BE-2A85EA2C8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8051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14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CB1286-891E-E441-615B-0F42DBEF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051D26-56EB-E4DE-1E11-4602B4988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767943" cy="376963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BBD75-90F9-5DF9-F9F3-5CBA89BD0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69632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44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78E19A-77C7-6439-2E6F-3B6EA6978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81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2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A7576A0D3394AA813CC241AF677D5" ma:contentTypeVersion="75" ma:contentTypeDescription="Create a new document." ma:contentTypeScope="" ma:versionID="a8390c4852815efd07b11807ab0dcb87">
  <xsd:schema xmlns:xsd="http://www.w3.org/2001/XMLSchema" xmlns:xs="http://www.w3.org/2001/XMLSchema" xmlns:p="http://schemas.microsoft.com/office/2006/metadata/properties" xmlns:ns2="ced14549-b6ea-4d88-98a0-fdcd56a5c461" xmlns:ns3="37817419-a1d0-467e-b86f-e514e2dc3f14" targetNamespace="http://schemas.microsoft.com/office/2006/metadata/properties" ma:root="true" ma:fieldsID="942acb298478769998171335ade944bd" ns2:_="" ns3:_="">
    <xsd:import namespace="ced14549-b6ea-4d88-98a0-fdcd56a5c461"/>
    <xsd:import namespace="37817419-a1d0-467e-b86f-e514e2dc3f1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14549-b6ea-4d88-98a0-fdcd56a5c46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af04a3e-5631-44d6-878e-a405f2691eca}" ma:internalName="TaxCatchAll" ma:showField="CatchAllData" ma:web="ced14549-b6ea-4d88-98a0-fdcd56a5c4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17419-a1d0-467e-b86f-e514e2dc3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54eff52-6b6d-4e5f-a3b0-187f185b1d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817419-a1d0-467e-b86f-e514e2dc3f14">
      <Terms xmlns="http://schemas.microsoft.com/office/infopath/2007/PartnerControls"/>
    </lcf76f155ced4ddcb4097134ff3c332f>
    <TaxCatchAll xmlns="ced14549-b6ea-4d88-98a0-fdcd56a5c461" xsi:nil="true"/>
    <_dlc_DocId xmlns="ced14549-b6ea-4d88-98a0-fdcd56a5c461">WEVQPZYS6KME-2026254248-5301</_dlc_DocId>
    <_dlc_DocIdUrl xmlns="ced14549-b6ea-4d88-98a0-fdcd56a5c461">
      <Url>https://uoe.sharepoint.com/sites/dcc/_layouts/15/DocIdRedir.aspx?ID=WEVQPZYS6KME-2026254248-5301</Url>
      <Description>WEVQPZYS6KME-2026254248-5301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66BE07-5B22-401F-AC00-1B4DE2C31C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d14549-b6ea-4d88-98a0-fdcd56a5c461"/>
    <ds:schemaRef ds:uri="37817419-a1d0-467e-b86f-e514e2dc3f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2FF4B7-75C2-456A-A446-755B94D6ED66}">
  <ds:schemaRefs>
    <ds:schemaRef ds:uri="http://schemas.microsoft.com/office/2006/metadata/properties"/>
    <ds:schemaRef ds:uri="http://schemas.microsoft.com/office/infopath/2007/PartnerControls"/>
    <ds:schemaRef ds:uri="37817419-a1d0-467e-b86f-e514e2dc3f14"/>
    <ds:schemaRef ds:uri="ced14549-b6ea-4d88-98a0-fdcd56a5c461"/>
  </ds:schemaRefs>
</ds:datastoreItem>
</file>

<file path=customXml/itemProps3.xml><?xml version="1.0" encoding="utf-8"?>
<ds:datastoreItem xmlns:ds="http://schemas.openxmlformats.org/officeDocument/2006/customXml" ds:itemID="{6F26EF6E-C4AF-4FE0-980A-9158A7F8DD0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0B5F316-5086-40F2-9B41-CEEF6F9F64D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Proxima nova</vt:lpstr>
      <vt:lpstr>Office Theme</vt:lpstr>
      <vt:lpstr>Presentation 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Linda Freimane</dc:creator>
  <cp:lastModifiedBy>Al Wood</cp:lastModifiedBy>
  <cp:revision>7</cp:revision>
  <dcterms:created xsi:type="dcterms:W3CDTF">2024-12-12T11:33:42Z</dcterms:created>
  <dcterms:modified xsi:type="dcterms:W3CDTF">2025-10-06T10:30:07Z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0x0101006DBA7576A0D3394AA813CC241AF677D5</vt:lpwstr>
  </property>
  <property fmtid="{D5CDD505-2E9C-101B-9397-08002B2CF9AE}" pid="3" name="_dlc_DocIdItemGuid">
    <vt:lpwstr>94f3fe0b-9bfe-4ab3-b439-f1b63e73d51c</vt:lpwstr>
  </property>
</Properties>
</file>